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sldIdLst>
    <p:sldId id="279" r:id="rId2"/>
    <p:sldId id="275" r:id="rId3"/>
    <p:sldId id="262" r:id="rId4"/>
    <p:sldId id="280" r:id="rId5"/>
    <p:sldId id="285" r:id="rId6"/>
    <p:sldId id="281" r:id="rId7"/>
    <p:sldId id="282" r:id="rId8"/>
    <p:sldId id="283" r:id="rId9"/>
    <p:sldId id="284" r:id="rId10"/>
    <p:sldId id="272" r:id="rId11"/>
    <p:sldId id="286" r:id="rId12"/>
    <p:sldId id="287" r:id="rId13"/>
    <p:sldId id="288" r:id="rId14"/>
    <p:sldId id="290" r:id="rId15"/>
    <p:sldId id="291" r:id="rId16"/>
    <p:sldId id="289" r:id="rId17"/>
    <p:sldId id="292" r:id="rId18"/>
    <p:sldId id="293" r:id="rId19"/>
    <p:sldId id="294" r:id="rId20"/>
    <p:sldId id="296" r:id="rId21"/>
    <p:sldId id="297" r:id="rId22"/>
    <p:sldId id="298" r:id="rId23"/>
    <p:sldId id="299" r:id="rId24"/>
    <p:sldId id="268" r:id="rId25"/>
  </p:sldIdLst>
  <p:sldSz cx="9610725" cy="5403850"/>
  <p:notesSz cx="6858000" cy="9144000"/>
  <p:defaultTextStyle>
    <a:defPPr>
      <a:defRPr lang="zh-CN"/>
    </a:defPPr>
    <a:lvl1pPr marL="0" algn="l" defTabSz="360365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360365" algn="l" defTabSz="360365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720730" algn="l" defTabSz="360365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081095" algn="l" defTabSz="360365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1441460" algn="l" defTabSz="360365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1801825" algn="l" defTabSz="360365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2162190" algn="l" defTabSz="360365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2522555" algn="l" defTabSz="360365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2882920" algn="l" defTabSz="360365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702">
          <p15:clr>
            <a:srgbClr val="A4A3A4"/>
          </p15:clr>
        </p15:guide>
        <p15:guide id="2" pos="302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B406"/>
    <a:srgbClr val="F7AC25"/>
    <a:srgbClr val="FF7900"/>
    <a:srgbClr val="FFC91D"/>
    <a:srgbClr val="F99707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12" d="100"/>
          <a:sy n="112" d="100"/>
        </p:scale>
        <p:origin x="626" y="85"/>
      </p:cViewPr>
      <p:guideLst>
        <p:guide orient="horz" pos="1702"/>
        <p:guide pos="3027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87" d="100"/>
          <a:sy n="87" d="100"/>
        </p:scale>
        <p:origin x="-3870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2C76FD-0F8C-4D72-8B67-633D1076A0DF}" type="datetimeFigureOut">
              <a:rPr lang="zh-CN" altLang="en-US" smtClean="0"/>
              <a:t>2017/10/16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CB9560-D3D1-482E-83D1-C56490B3D0D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87993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blipFill dpi="0" rotWithShape="1">
          <a:blip r:embed="rId2">
            <a:lum/>
          </a:blip>
          <a:srcRect/>
          <a:stretch>
            <a:fillRect l="-20000" r="-2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椭圆 9"/>
          <p:cNvSpPr/>
          <p:nvPr userDrawn="1"/>
        </p:nvSpPr>
        <p:spPr>
          <a:xfrm>
            <a:off x="88495" y="95100"/>
            <a:ext cx="524526" cy="524526"/>
          </a:xfrm>
          <a:prstGeom prst="ellipse">
            <a:avLst/>
          </a:prstGeom>
          <a:noFill/>
          <a:ln w="31750">
            <a:solidFill>
              <a:srgbClr val="F9C2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4422" y="3452774"/>
            <a:ext cx="3094640" cy="1944197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582" y="221003"/>
            <a:ext cx="253221" cy="280491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626" y="5245201"/>
            <a:ext cx="9636603" cy="167370"/>
          </a:xfrm>
          <a:prstGeom prst="rect">
            <a:avLst/>
          </a:prstGeom>
        </p:spPr>
      </p:pic>
      <p:pic>
        <p:nvPicPr>
          <p:cNvPr id="1027" name="Picture 3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0682" y="36965"/>
            <a:ext cx="858637" cy="4114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2206" y="80095"/>
            <a:ext cx="763233" cy="3458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图片 8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6335" y="152862"/>
            <a:ext cx="741201" cy="208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7637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D92DE-85B5-C741-BAD5-392C3C3DC931}" type="datetimeFigureOut">
              <a:rPr kumimoji="1" lang="zh-CN" altLang="en-US" smtClean="0"/>
              <a:t>2017/10/16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BB100-A299-2843-B398-19B4124BAC4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412123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967776" y="180128"/>
            <a:ext cx="2162413" cy="3842738"/>
          </a:xfrm>
        </p:spPr>
        <p:txBody>
          <a:bodyPr vert="eaVert"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480536" y="180128"/>
            <a:ext cx="6327061" cy="3842738"/>
          </a:xfrm>
        </p:spPr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D92DE-85B5-C741-BAD5-392C3C3DC931}" type="datetimeFigureOut">
              <a:rPr kumimoji="1" lang="zh-CN" altLang="en-US" smtClean="0"/>
              <a:t>2017/10/16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BB100-A299-2843-B398-19B4124BAC4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298611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椭圆 9"/>
          <p:cNvSpPr/>
          <p:nvPr userDrawn="1"/>
        </p:nvSpPr>
        <p:spPr>
          <a:xfrm>
            <a:off x="88495" y="95100"/>
            <a:ext cx="524526" cy="524526"/>
          </a:xfrm>
          <a:prstGeom prst="ellipse">
            <a:avLst/>
          </a:prstGeom>
          <a:noFill/>
          <a:ln w="31750">
            <a:solidFill>
              <a:srgbClr val="F9C2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4422" y="3452774"/>
            <a:ext cx="3094640" cy="1944197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582" y="221003"/>
            <a:ext cx="253221" cy="280491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38377"/>
            <a:ext cx="9610725" cy="167370"/>
          </a:xfrm>
          <a:prstGeom prst="rect">
            <a:avLst/>
          </a:prstGeom>
        </p:spPr>
      </p:pic>
      <p:pic>
        <p:nvPicPr>
          <p:cNvPr id="14" name="Picture 3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0682" y="36965"/>
            <a:ext cx="858637" cy="4114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" name="Picture 4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2206" y="80095"/>
            <a:ext cx="763233" cy="3458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图片 8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6335" y="152862"/>
            <a:ext cx="741201" cy="208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8397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59182" y="3472477"/>
            <a:ext cx="8169116" cy="1073265"/>
          </a:xfrm>
        </p:spPr>
        <p:txBody>
          <a:bodyPr anchor="t"/>
          <a:lstStyle>
            <a:lvl1pPr algn="l">
              <a:defRPr sz="3200" b="1" cap="all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59182" y="2290382"/>
            <a:ext cx="8169116" cy="1182092"/>
          </a:xfrm>
        </p:spPr>
        <p:txBody>
          <a:bodyPr anchor="b"/>
          <a:lstStyle>
            <a:lvl1pPr marL="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1pPr>
            <a:lvl2pPr marL="36036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2pPr>
            <a:lvl3pPr marL="720730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3pPr>
            <a:lvl4pPr marL="1081095" indent="0">
              <a:buNone/>
              <a:defRPr sz="1100">
                <a:solidFill>
                  <a:schemeClr val="tx1">
                    <a:tint val="75000"/>
                  </a:schemeClr>
                </a:solidFill>
              </a:defRPr>
            </a:lvl4pPr>
            <a:lvl5pPr marL="1441460" indent="0">
              <a:buNone/>
              <a:defRPr sz="1100">
                <a:solidFill>
                  <a:schemeClr val="tx1">
                    <a:tint val="75000"/>
                  </a:schemeClr>
                </a:solidFill>
              </a:defRPr>
            </a:lvl5pPr>
            <a:lvl6pPr marL="1801825" indent="0">
              <a:buNone/>
              <a:defRPr sz="1100">
                <a:solidFill>
                  <a:schemeClr val="tx1">
                    <a:tint val="75000"/>
                  </a:schemeClr>
                </a:solidFill>
              </a:defRPr>
            </a:lvl6pPr>
            <a:lvl7pPr marL="2162190" indent="0">
              <a:buNone/>
              <a:defRPr sz="1100">
                <a:solidFill>
                  <a:schemeClr val="tx1">
                    <a:tint val="75000"/>
                  </a:schemeClr>
                </a:solidFill>
              </a:defRPr>
            </a:lvl7pPr>
            <a:lvl8pPr marL="2522555" indent="0">
              <a:buNone/>
              <a:defRPr sz="1100">
                <a:solidFill>
                  <a:schemeClr val="tx1">
                    <a:tint val="75000"/>
                  </a:schemeClr>
                </a:solidFill>
              </a:defRPr>
            </a:lvl8pPr>
            <a:lvl9pPr marL="2882920" indent="0">
              <a:buNone/>
              <a:defRPr sz="1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D92DE-85B5-C741-BAD5-392C3C3DC931}" type="datetimeFigureOut">
              <a:rPr kumimoji="1" lang="zh-CN" altLang="en-US" smtClean="0"/>
              <a:t>2017/10/16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BB100-A299-2843-B398-19B4124BAC4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442524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80536" y="1050750"/>
            <a:ext cx="4244737" cy="2972118"/>
          </a:xfrm>
        </p:spPr>
        <p:txBody>
          <a:bodyPr/>
          <a:lstStyle>
            <a:lvl1pPr>
              <a:defRPr sz="2200"/>
            </a:lvl1pPr>
            <a:lvl2pPr>
              <a:defRPr sz="19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885452" y="1050750"/>
            <a:ext cx="4244737" cy="2972118"/>
          </a:xfrm>
        </p:spPr>
        <p:txBody>
          <a:bodyPr/>
          <a:lstStyle>
            <a:lvl1pPr>
              <a:defRPr sz="2200"/>
            </a:lvl1pPr>
            <a:lvl2pPr>
              <a:defRPr sz="19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D92DE-85B5-C741-BAD5-392C3C3DC931}" type="datetimeFigureOut">
              <a:rPr kumimoji="1" lang="zh-CN" altLang="en-US" smtClean="0"/>
              <a:t>2017/10/16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BB100-A299-2843-B398-19B4124BAC4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224728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0537" y="216405"/>
            <a:ext cx="8649653" cy="900642"/>
          </a:xfrm>
        </p:spPr>
        <p:txBody>
          <a:bodyPr/>
          <a:lstStyle>
            <a:lvl1pPr>
              <a:defRPr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80536" y="1209612"/>
            <a:ext cx="4246406" cy="504110"/>
          </a:xfrm>
        </p:spPr>
        <p:txBody>
          <a:bodyPr anchor="b"/>
          <a:lstStyle>
            <a:lvl1pPr marL="0" indent="0">
              <a:buNone/>
              <a:defRPr sz="1900" b="1"/>
            </a:lvl1pPr>
            <a:lvl2pPr marL="360365" indent="0">
              <a:buNone/>
              <a:defRPr sz="1600" b="1"/>
            </a:lvl2pPr>
            <a:lvl3pPr marL="720730" indent="0">
              <a:buNone/>
              <a:defRPr sz="1400" b="1"/>
            </a:lvl3pPr>
            <a:lvl4pPr marL="1081095" indent="0">
              <a:buNone/>
              <a:defRPr sz="1300" b="1"/>
            </a:lvl4pPr>
            <a:lvl5pPr marL="1441460" indent="0">
              <a:buNone/>
              <a:defRPr sz="1300" b="1"/>
            </a:lvl5pPr>
            <a:lvl6pPr marL="1801825" indent="0">
              <a:buNone/>
              <a:defRPr sz="1300" b="1"/>
            </a:lvl6pPr>
            <a:lvl7pPr marL="2162190" indent="0">
              <a:buNone/>
              <a:defRPr sz="1300" b="1"/>
            </a:lvl7pPr>
            <a:lvl8pPr marL="2522555" indent="0">
              <a:buNone/>
              <a:defRPr sz="1300" b="1"/>
            </a:lvl8pPr>
            <a:lvl9pPr marL="2882920" indent="0">
              <a:buNone/>
              <a:defRPr sz="13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80536" y="1713721"/>
            <a:ext cx="4246406" cy="3113469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882117" y="1209612"/>
            <a:ext cx="4248074" cy="504110"/>
          </a:xfrm>
        </p:spPr>
        <p:txBody>
          <a:bodyPr anchor="b"/>
          <a:lstStyle>
            <a:lvl1pPr marL="0" indent="0">
              <a:buNone/>
              <a:defRPr sz="1900" b="1"/>
            </a:lvl1pPr>
            <a:lvl2pPr marL="360365" indent="0">
              <a:buNone/>
              <a:defRPr sz="1600" b="1"/>
            </a:lvl2pPr>
            <a:lvl3pPr marL="720730" indent="0">
              <a:buNone/>
              <a:defRPr sz="1400" b="1"/>
            </a:lvl3pPr>
            <a:lvl4pPr marL="1081095" indent="0">
              <a:buNone/>
              <a:defRPr sz="1300" b="1"/>
            </a:lvl4pPr>
            <a:lvl5pPr marL="1441460" indent="0">
              <a:buNone/>
              <a:defRPr sz="1300" b="1"/>
            </a:lvl5pPr>
            <a:lvl6pPr marL="1801825" indent="0">
              <a:buNone/>
              <a:defRPr sz="1300" b="1"/>
            </a:lvl6pPr>
            <a:lvl7pPr marL="2162190" indent="0">
              <a:buNone/>
              <a:defRPr sz="1300" b="1"/>
            </a:lvl7pPr>
            <a:lvl8pPr marL="2522555" indent="0">
              <a:buNone/>
              <a:defRPr sz="1300" b="1"/>
            </a:lvl8pPr>
            <a:lvl9pPr marL="2882920" indent="0">
              <a:buNone/>
              <a:defRPr sz="13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882117" y="1713721"/>
            <a:ext cx="4248074" cy="3113469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D92DE-85B5-C741-BAD5-392C3C3DC931}" type="datetimeFigureOut">
              <a:rPr kumimoji="1" lang="zh-CN" altLang="en-US" smtClean="0"/>
              <a:t>2017/10/16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BB100-A299-2843-B398-19B4124BAC4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71047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D92DE-85B5-C741-BAD5-392C3C3DC931}" type="datetimeFigureOut">
              <a:rPr kumimoji="1" lang="zh-CN" altLang="en-US" smtClean="0"/>
              <a:t>2017/10/16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BB100-A299-2843-B398-19B4124BAC4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66766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D92DE-85B5-C741-BAD5-392C3C3DC931}" type="datetimeFigureOut">
              <a:rPr kumimoji="1" lang="zh-CN" altLang="en-US" smtClean="0"/>
              <a:t>2017/10/16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BB100-A299-2843-B398-19B4124BAC4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69781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0540" y="215155"/>
            <a:ext cx="3161862" cy="915653"/>
          </a:xfrm>
        </p:spPr>
        <p:txBody>
          <a:bodyPr anchor="b"/>
          <a:lstStyle>
            <a:lvl1pPr algn="l">
              <a:defRPr sz="1600" b="1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757527" y="215156"/>
            <a:ext cx="5372662" cy="4612036"/>
          </a:xfrm>
        </p:spPr>
        <p:txBody>
          <a:bodyPr/>
          <a:lstStyle>
            <a:lvl1pPr>
              <a:defRPr sz="2500"/>
            </a:lvl1pPr>
            <a:lvl2pPr>
              <a:defRPr sz="22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80540" y="1130808"/>
            <a:ext cx="3161862" cy="3696384"/>
          </a:xfrm>
        </p:spPr>
        <p:txBody>
          <a:bodyPr/>
          <a:lstStyle>
            <a:lvl1pPr marL="0" indent="0">
              <a:buNone/>
              <a:defRPr sz="1100"/>
            </a:lvl1pPr>
            <a:lvl2pPr marL="360365" indent="0">
              <a:buNone/>
              <a:defRPr sz="900"/>
            </a:lvl2pPr>
            <a:lvl3pPr marL="720730" indent="0">
              <a:buNone/>
              <a:defRPr sz="800"/>
            </a:lvl3pPr>
            <a:lvl4pPr marL="1081095" indent="0">
              <a:buNone/>
              <a:defRPr sz="700"/>
            </a:lvl4pPr>
            <a:lvl5pPr marL="1441460" indent="0">
              <a:buNone/>
              <a:defRPr sz="700"/>
            </a:lvl5pPr>
            <a:lvl6pPr marL="1801825" indent="0">
              <a:buNone/>
              <a:defRPr sz="700"/>
            </a:lvl6pPr>
            <a:lvl7pPr marL="2162190" indent="0">
              <a:buNone/>
              <a:defRPr sz="700"/>
            </a:lvl7pPr>
            <a:lvl8pPr marL="2522555" indent="0">
              <a:buNone/>
              <a:defRPr sz="700"/>
            </a:lvl8pPr>
            <a:lvl9pPr marL="2882920" indent="0">
              <a:buNone/>
              <a:defRPr sz="7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D92DE-85B5-C741-BAD5-392C3C3DC931}" type="datetimeFigureOut">
              <a:rPr kumimoji="1" lang="zh-CN" altLang="en-US" smtClean="0"/>
              <a:t>2017/10/16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BB100-A299-2843-B398-19B4124BAC4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538794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883771" y="3782696"/>
            <a:ext cx="5766435" cy="446569"/>
          </a:xfrm>
        </p:spPr>
        <p:txBody>
          <a:bodyPr anchor="b"/>
          <a:lstStyle>
            <a:lvl1pPr algn="l">
              <a:defRPr sz="1600" b="1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883771" y="482844"/>
            <a:ext cx="5766435" cy="3242310"/>
          </a:xfrm>
        </p:spPr>
        <p:txBody>
          <a:bodyPr/>
          <a:lstStyle>
            <a:lvl1pPr marL="0" indent="0">
              <a:buNone/>
              <a:defRPr sz="2500"/>
            </a:lvl1pPr>
            <a:lvl2pPr marL="360365" indent="0">
              <a:buNone/>
              <a:defRPr sz="2200"/>
            </a:lvl2pPr>
            <a:lvl3pPr marL="720730" indent="0">
              <a:buNone/>
              <a:defRPr sz="1900"/>
            </a:lvl3pPr>
            <a:lvl4pPr marL="1081095" indent="0">
              <a:buNone/>
              <a:defRPr sz="1600"/>
            </a:lvl4pPr>
            <a:lvl5pPr marL="1441460" indent="0">
              <a:buNone/>
              <a:defRPr sz="1600"/>
            </a:lvl5pPr>
            <a:lvl6pPr marL="1801825" indent="0">
              <a:buNone/>
              <a:defRPr sz="1600"/>
            </a:lvl6pPr>
            <a:lvl7pPr marL="2162190" indent="0">
              <a:buNone/>
              <a:defRPr sz="1600"/>
            </a:lvl7pPr>
            <a:lvl8pPr marL="2522555" indent="0">
              <a:buNone/>
              <a:defRPr sz="1600"/>
            </a:lvl8pPr>
            <a:lvl9pPr marL="2882920" indent="0">
              <a:buNone/>
              <a:defRPr sz="16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883771" y="4229265"/>
            <a:ext cx="5766435" cy="634201"/>
          </a:xfrm>
        </p:spPr>
        <p:txBody>
          <a:bodyPr/>
          <a:lstStyle>
            <a:lvl1pPr marL="0" indent="0">
              <a:buNone/>
              <a:defRPr sz="1100"/>
            </a:lvl1pPr>
            <a:lvl2pPr marL="360365" indent="0">
              <a:buNone/>
              <a:defRPr sz="900"/>
            </a:lvl2pPr>
            <a:lvl3pPr marL="720730" indent="0">
              <a:buNone/>
              <a:defRPr sz="800"/>
            </a:lvl3pPr>
            <a:lvl4pPr marL="1081095" indent="0">
              <a:buNone/>
              <a:defRPr sz="700"/>
            </a:lvl4pPr>
            <a:lvl5pPr marL="1441460" indent="0">
              <a:buNone/>
              <a:defRPr sz="700"/>
            </a:lvl5pPr>
            <a:lvl6pPr marL="1801825" indent="0">
              <a:buNone/>
              <a:defRPr sz="700"/>
            </a:lvl6pPr>
            <a:lvl7pPr marL="2162190" indent="0">
              <a:buNone/>
              <a:defRPr sz="700"/>
            </a:lvl7pPr>
            <a:lvl8pPr marL="2522555" indent="0">
              <a:buNone/>
              <a:defRPr sz="700"/>
            </a:lvl8pPr>
            <a:lvl9pPr marL="2882920" indent="0">
              <a:buNone/>
              <a:defRPr sz="7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D92DE-85B5-C741-BAD5-392C3C3DC931}" type="datetimeFigureOut">
              <a:rPr kumimoji="1" lang="zh-CN" altLang="en-US" smtClean="0"/>
              <a:t>2017/10/16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BB100-A299-2843-B398-19B4124BAC4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677181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80537" y="216405"/>
            <a:ext cx="8649653" cy="900642"/>
          </a:xfrm>
          <a:prstGeom prst="rect">
            <a:avLst/>
          </a:prstGeom>
        </p:spPr>
        <p:txBody>
          <a:bodyPr vert="horz" lIns="72073" tIns="36037" rIns="72073" bIns="36037" rtlCol="0" anchor="ctr">
            <a:normAutofit/>
          </a:bodyPr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80537" y="1260899"/>
            <a:ext cx="8649653" cy="3566291"/>
          </a:xfrm>
          <a:prstGeom prst="rect">
            <a:avLst/>
          </a:prstGeom>
        </p:spPr>
        <p:txBody>
          <a:bodyPr vert="horz" lIns="72073" tIns="36037" rIns="72073" bIns="36037" rtlCol="0">
            <a:normAutofit/>
          </a:bodyPr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80537" y="5008570"/>
            <a:ext cx="2242502" cy="287705"/>
          </a:xfrm>
          <a:prstGeom prst="rect">
            <a:avLst/>
          </a:prstGeom>
        </p:spPr>
        <p:txBody>
          <a:bodyPr vert="horz" lIns="72073" tIns="36037" rIns="72073" bIns="36037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3D92DE-85B5-C741-BAD5-392C3C3DC931}" type="datetimeFigureOut">
              <a:rPr kumimoji="1" lang="zh-CN" altLang="en-US" smtClean="0"/>
              <a:t>2017/10/16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283665" y="5008570"/>
            <a:ext cx="3043397" cy="287705"/>
          </a:xfrm>
          <a:prstGeom prst="rect">
            <a:avLst/>
          </a:prstGeom>
        </p:spPr>
        <p:txBody>
          <a:bodyPr vert="horz" lIns="72073" tIns="36037" rIns="72073" bIns="36037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887688" y="5008570"/>
            <a:ext cx="2242502" cy="287705"/>
          </a:xfrm>
          <a:prstGeom prst="rect">
            <a:avLst/>
          </a:prstGeom>
        </p:spPr>
        <p:txBody>
          <a:bodyPr vert="horz" lIns="72073" tIns="36037" rIns="72073" bIns="36037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FBB100-A299-2843-B398-19B4124BAC4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478610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ctr" defTabSz="360365" rtl="0" eaLnBrk="1" latinLnBrk="0" hangingPunct="1">
        <a:spcBef>
          <a:spcPct val="0"/>
        </a:spcBef>
        <a:buNone/>
        <a:defRPr sz="35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0274" indent="-270274" algn="l" defTabSz="360365" rtl="0" eaLnBrk="1" latinLnBrk="0" hangingPunct="1">
        <a:spcBef>
          <a:spcPct val="20000"/>
        </a:spcBef>
        <a:buFont typeface="Arial"/>
        <a:buChar char="•"/>
        <a:defRPr sz="2500" kern="1200">
          <a:solidFill>
            <a:schemeClr val="tx1"/>
          </a:solidFill>
          <a:latin typeface="+mn-lt"/>
          <a:ea typeface="+mn-ea"/>
          <a:cs typeface="+mn-cs"/>
        </a:defRPr>
      </a:lvl1pPr>
      <a:lvl2pPr marL="585593" indent="-225228" algn="l" defTabSz="360365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900913" indent="-180183" algn="l" defTabSz="360365" rtl="0" eaLnBrk="1" latinLnBrk="0" hangingPunct="1">
        <a:spcBef>
          <a:spcPct val="20000"/>
        </a:spcBef>
        <a:buFont typeface="Arial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261278" indent="-180183" algn="l" defTabSz="360365" rtl="0" eaLnBrk="1" latinLnBrk="0" hangingPunct="1">
        <a:spcBef>
          <a:spcPct val="20000"/>
        </a:spcBef>
        <a:buFont typeface="Arial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621643" indent="-180183" algn="l" defTabSz="360365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982008" indent="-180183" algn="l" defTabSz="360365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342373" indent="-180183" algn="l" defTabSz="360365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702738" indent="-180183" algn="l" defTabSz="360365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063103" indent="-180183" algn="l" defTabSz="360365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36036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60365" algn="l" defTabSz="36036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720730" algn="l" defTabSz="36036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81095" algn="l" defTabSz="36036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441460" algn="l" defTabSz="36036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01825" algn="l" defTabSz="36036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162190" algn="l" defTabSz="36036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22555" algn="l" defTabSz="36036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882920" algn="l" defTabSz="36036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11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627" y="-19051"/>
            <a:ext cx="9645153" cy="5403850"/>
          </a:xfrm>
          <a:prstGeom prst="rect">
            <a:avLst/>
          </a:prstGeom>
        </p:spPr>
      </p:pic>
      <p:sp>
        <p:nvSpPr>
          <p:cNvPr id="32" name="矩形 31"/>
          <p:cNvSpPr/>
          <p:nvPr/>
        </p:nvSpPr>
        <p:spPr>
          <a:xfrm>
            <a:off x="-4831" y="-19051"/>
            <a:ext cx="9641358" cy="5422900"/>
          </a:xfrm>
          <a:prstGeom prst="rect">
            <a:avLst/>
          </a:prstGeom>
          <a:gradFill>
            <a:gsLst>
              <a:gs pos="0">
                <a:schemeClr val="tx1">
                  <a:alpha val="92000"/>
                </a:schemeClr>
              </a:gs>
              <a:gs pos="79000">
                <a:schemeClr val="tx1">
                  <a:alpha val="33000"/>
                </a:schemeClr>
              </a:gs>
            </a:gsLst>
            <a:lin ang="16200000" scaled="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2073" tIns="36037" rIns="72073" bIns="36037"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36" name="文本框 4"/>
          <p:cNvSpPr txBox="1"/>
          <p:nvPr/>
        </p:nvSpPr>
        <p:spPr bwMode="auto">
          <a:xfrm>
            <a:off x="8654176" y="-47626"/>
            <a:ext cx="990977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4000" b="1" kern="100" dirty="0" smtClean="0">
                <a:solidFill>
                  <a:srgbClr val="F9C206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2017</a:t>
            </a:r>
            <a:endParaRPr lang="zh-CN" altLang="en-US" sz="4000" b="1" kern="100" dirty="0">
              <a:solidFill>
                <a:srgbClr val="F9C206"/>
              </a:solidFill>
              <a:latin typeface="Agency FB" panose="020B0503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8760373" y="547126"/>
            <a:ext cx="733141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38" name="文本框 4"/>
          <p:cNvSpPr txBox="1"/>
          <p:nvPr/>
        </p:nvSpPr>
        <p:spPr bwMode="auto">
          <a:xfrm>
            <a:off x="8660144" y="586103"/>
            <a:ext cx="915635" cy="23852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950" kern="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聚米络共未来</a:t>
            </a:r>
            <a:endParaRPr lang="zh-CN" altLang="en-US" sz="950" kern="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-9525" y="3942272"/>
            <a:ext cx="9644249" cy="14615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0" dist="23000" dir="5400000" rotWithShape="0">
              <a:srgbClr val="000000">
                <a:alpha val="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标题 1"/>
          <p:cNvSpPr txBox="1">
            <a:spLocks/>
          </p:cNvSpPr>
          <p:nvPr/>
        </p:nvSpPr>
        <p:spPr>
          <a:xfrm>
            <a:off x="1576924" y="3745527"/>
            <a:ext cx="6326416" cy="900642"/>
          </a:xfrm>
          <a:prstGeom prst="rect">
            <a:avLst/>
          </a:prstGeom>
        </p:spPr>
        <p:txBody>
          <a:bodyPr vert="horz" lIns="72073" tIns="36037" rIns="72073" bIns="36037" rtlCol="0" anchor="ctr">
            <a:noAutofit/>
          </a:bodyPr>
          <a:lstStyle>
            <a:lvl1pPr algn="ctr" defTabSz="360365" rtl="0" eaLnBrk="1" latinLnBrk="0" hangingPunct="1">
              <a:spcBef>
                <a:spcPct val="0"/>
              </a:spcBef>
              <a:buNone/>
              <a:defRPr sz="3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3600" b="1" dirty="0">
                <a:solidFill>
                  <a:srgbClr val="F7AC2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iti SC Medium"/>
              </a:rPr>
              <a:t>Ali-</a:t>
            </a:r>
            <a:r>
              <a:rPr kumimoji="1" lang="en-US" altLang="zh-CN" sz="3600" b="1" dirty="0" err="1">
                <a:solidFill>
                  <a:srgbClr val="F7AC2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iti SC Medium"/>
              </a:rPr>
              <a:t>HBase</a:t>
            </a:r>
            <a:r>
              <a:rPr kumimoji="1" lang="zh-CN" altLang="en-US" sz="3600" b="1" dirty="0">
                <a:solidFill>
                  <a:srgbClr val="F7AC2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iti SC Medium"/>
              </a:rPr>
              <a:t>的</a:t>
            </a:r>
            <a:r>
              <a:rPr kumimoji="1" lang="en-US" altLang="zh-CN" sz="3600" b="1" dirty="0">
                <a:solidFill>
                  <a:srgbClr val="F7AC2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iti SC Medium"/>
              </a:rPr>
              <a:t>SQL</a:t>
            </a:r>
            <a:r>
              <a:rPr kumimoji="1" lang="zh-CN" altLang="en-US" sz="3600" b="1" dirty="0">
                <a:solidFill>
                  <a:srgbClr val="F7AC2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iti SC Medium"/>
              </a:rPr>
              <a:t>实践与改进</a:t>
            </a:r>
            <a:endParaRPr kumimoji="1" lang="zh-CN" altLang="en-US" sz="3600" b="1" dirty="0">
              <a:solidFill>
                <a:srgbClr val="F7AC2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eiti SC Medium"/>
            </a:endParaRPr>
          </a:p>
        </p:txBody>
      </p:sp>
      <p:sp>
        <p:nvSpPr>
          <p:cNvPr id="34" name="标题 1"/>
          <p:cNvSpPr txBox="1">
            <a:spLocks/>
          </p:cNvSpPr>
          <p:nvPr/>
        </p:nvSpPr>
        <p:spPr>
          <a:xfrm>
            <a:off x="1848923" y="4572370"/>
            <a:ext cx="5782419" cy="460720"/>
          </a:xfrm>
          <a:prstGeom prst="rect">
            <a:avLst/>
          </a:prstGeom>
        </p:spPr>
        <p:txBody>
          <a:bodyPr vert="horz" lIns="72073" tIns="36037" rIns="72073" bIns="36037" rtlCol="0" anchor="ctr">
            <a:noAutofit/>
          </a:bodyPr>
          <a:lstStyle>
            <a:lvl1pPr algn="ctr" defTabSz="360365" rtl="0" eaLnBrk="1" latinLnBrk="0" hangingPunct="1">
              <a:spcBef>
                <a:spcPct val="0"/>
              </a:spcBef>
              <a:buNone/>
              <a:defRPr sz="3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kumimoji="1" lang="zh-CN" altLang="en-US" sz="2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eiti SC Light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4422" y="3452774"/>
            <a:ext cx="3094640" cy="1944197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525" y="3105514"/>
            <a:ext cx="9680633" cy="863520"/>
          </a:xfrm>
          <a:prstGeom prst="rect">
            <a:avLst/>
          </a:prstGeom>
        </p:spPr>
      </p:pic>
      <p:sp>
        <p:nvSpPr>
          <p:cNvPr id="18" name="椭圆 17"/>
          <p:cNvSpPr/>
          <p:nvPr/>
        </p:nvSpPr>
        <p:spPr>
          <a:xfrm>
            <a:off x="4381260" y="932565"/>
            <a:ext cx="1053382" cy="1053382"/>
          </a:xfrm>
          <a:prstGeom prst="ellipse">
            <a:avLst/>
          </a:prstGeom>
          <a:noFill/>
          <a:ln w="44450">
            <a:solidFill>
              <a:srgbClr val="F9C2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/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0728" y="1172465"/>
            <a:ext cx="508533" cy="563298"/>
          </a:xfrm>
          <a:prstGeom prst="rect">
            <a:avLst/>
          </a:prstGeom>
        </p:spPr>
      </p:pic>
      <p:cxnSp>
        <p:nvCxnSpPr>
          <p:cNvPr id="23" name="直接连接符 22"/>
          <p:cNvCxnSpPr/>
          <p:nvPr/>
        </p:nvCxnSpPr>
        <p:spPr>
          <a:xfrm>
            <a:off x="2915728" y="1450630"/>
            <a:ext cx="1380224" cy="0"/>
          </a:xfrm>
          <a:prstGeom prst="line">
            <a:avLst/>
          </a:prstGeom>
          <a:ln w="3175">
            <a:solidFill>
              <a:srgbClr val="FAB406"/>
            </a:solidFill>
          </a:ln>
          <a:effectLst>
            <a:outerShdw blurRad="40000" dist="20000" dir="5400000" rotWithShape="0">
              <a:srgbClr val="000000">
                <a:alpha val="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>
            <a:off x="5509403" y="1450630"/>
            <a:ext cx="1380224" cy="0"/>
          </a:xfrm>
          <a:prstGeom prst="line">
            <a:avLst/>
          </a:prstGeom>
          <a:ln w="3175">
            <a:solidFill>
              <a:srgbClr val="FAB406"/>
            </a:solidFill>
          </a:ln>
          <a:effectLst>
            <a:outerShdw blurRad="40000" dist="20000" dir="5400000" rotWithShape="0">
              <a:srgbClr val="000000">
                <a:alpha val="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9" name="图片 2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717877" y="2543175"/>
            <a:ext cx="378563" cy="378563"/>
          </a:xfrm>
          <a:prstGeom prst="ellipse">
            <a:avLst/>
          </a:prstGeom>
          <a:ln w="25400" cap="rnd">
            <a:solidFill>
              <a:schemeClr val="bg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>
            <a:bevelT w="95250" h="31750"/>
            <a:contourClr>
              <a:srgbClr val="333333"/>
            </a:contourClr>
          </a:sp3d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979730" y="2543174"/>
            <a:ext cx="378563" cy="378563"/>
          </a:xfrm>
          <a:prstGeom prst="ellipse">
            <a:avLst/>
          </a:prstGeom>
          <a:ln w="25400" cap="rnd">
            <a:solidFill>
              <a:schemeClr val="bg1"/>
            </a:solidFill>
          </a:ln>
          <a:effectLst>
            <a:outerShdw blurRad="381000" dist="292100" dir="5400000" sx="-80000" sy="-18000" rotWithShape="0">
              <a:srgbClr val="000000">
                <a:alpha val="24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>
            <a:bevelT w="95250" h="31750"/>
            <a:contourClr>
              <a:srgbClr val="333333"/>
            </a:contourClr>
          </a:sp3d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9403" y="2625675"/>
            <a:ext cx="298103" cy="262017"/>
          </a:xfrm>
          <a:prstGeom prst="rect">
            <a:avLst/>
          </a:prstGeom>
        </p:spPr>
      </p:pic>
      <p:sp>
        <p:nvSpPr>
          <p:cNvPr id="20" name="椭圆 19"/>
          <p:cNvSpPr/>
          <p:nvPr/>
        </p:nvSpPr>
        <p:spPr>
          <a:xfrm>
            <a:off x="5463302" y="2549421"/>
            <a:ext cx="378563" cy="378563"/>
          </a:xfrm>
          <a:prstGeom prst="ellipse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2161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150018" y="737899"/>
            <a:ext cx="8649653" cy="900642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480537" y="1260899"/>
            <a:ext cx="8649653" cy="3566291"/>
          </a:xfrm>
        </p:spPr>
        <p:txBody>
          <a:bodyPr/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019" y="627467"/>
            <a:ext cx="8758238" cy="4678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658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 flipV="1">
            <a:off x="1900237" y="2888695"/>
            <a:ext cx="5372101" cy="468866"/>
          </a:xfrm>
        </p:spPr>
        <p:txBody>
          <a:bodyPr>
            <a:normAutofit fontScale="90000"/>
          </a:bodyPr>
          <a:lstStyle/>
          <a:p>
            <a:r>
              <a:rPr lang="en-US" altLang="zh-CN" dirty="0" smtClean="0"/>
              <a:t>0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480537" y="2400300"/>
            <a:ext cx="5355907" cy="2426890"/>
          </a:xfrm>
        </p:spPr>
        <p:txBody>
          <a:bodyPr/>
          <a:lstStyle/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150" y="503536"/>
            <a:ext cx="8610424" cy="4770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046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 flipV="1">
            <a:off x="150019" y="1638540"/>
            <a:ext cx="6543676" cy="45719"/>
          </a:xfrm>
        </p:spPr>
        <p:txBody>
          <a:bodyPr>
            <a:normAutofit fontScale="90000"/>
          </a:bodyPr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480537" y="1835944"/>
            <a:ext cx="6491763" cy="2991246"/>
          </a:xfrm>
        </p:spPr>
        <p:txBody>
          <a:bodyPr/>
          <a:lstStyle/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018" y="621702"/>
            <a:ext cx="8363958" cy="4603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972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 flipV="1">
            <a:off x="842962" y="1693069"/>
            <a:ext cx="6036470" cy="54528"/>
          </a:xfrm>
        </p:spPr>
        <p:txBody>
          <a:bodyPr>
            <a:normAutofit fontScale="90000"/>
          </a:bodyPr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480538" y="2235994"/>
            <a:ext cx="5541644" cy="2591196"/>
          </a:xfrm>
        </p:spPr>
        <p:txBody>
          <a:bodyPr/>
          <a:lstStyle/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645" y="685800"/>
            <a:ext cx="8344752" cy="4277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564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 flipV="1">
            <a:off x="842962" y="1693069"/>
            <a:ext cx="6036470" cy="54528"/>
          </a:xfrm>
        </p:spPr>
        <p:txBody>
          <a:bodyPr>
            <a:normAutofit fontScale="90000"/>
          </a:bodyPr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480538" y="2235994"/>
            <a:ext cx="5541644" cy="2591196"/>
          </a:xfrm>
        </p:spPr>
        <p:txBody>
          <a:bodyPr/>
          <a:lstStyle/>
          <a:p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622" y="639158"/>
            <a:ext cx="9087456" cy="461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770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 flipV="1">
            <a:off x="842962" y="1693069"/>
            <a:ext cx="6036470" cy="54528"/>
          </a:xfrm>
        </p:spPr>
        <p:txBody>
          <a:bodyPr>
            <a:normAutofit fontScale="90000"/>
          </a:bodyPr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480538" y="2235994"/>
            <a:ext cx="5541644" cy="2591196"/>
          </a:xfrm>
        </p:spPr>
        <p:txBody>
          <a:bodyPr/>
          <a:lstStyle/>
          <a:p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07" y="642938"/>
            <a:ext cx="9396328" cy="4495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906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150019" y="1343025"/>
            <a:ext cx="6286502" cy="295516"/>
          </a:xfrm>
        </p:spPr>
        <p:txBody>
          <a:bodyPr>
            <a:normAutofit fontScale="90000"/>
          </a:bodyPr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480538" y="2300288"/>
            <a:ext cx="5955982" cy="2526902"/>
          </a:xfrm>
        </p:spPr>
        <p:txBody>
          <a:bodyPr/>
          <a:lstStyle/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24" y="662699"/>
            <a:ext cx="8308182" cy="4603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543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150019" y="1343025"/>
            <a:ext cx="6286502" cy="295516"/>
          </a:xfrm>
        </p:spPr>
        <p:txBody>
          <a:bodyPr>
            <a:normAutofit fontScale="90000"/>
          </a:bodyPr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480538" y="2300288"/>
            <a:ext cx="5955982" cy="2526902"/>
          </a:xfrm>
        </p:spPr>
        <p:txBody>
          <a:bodyPr/>
          <a:lstStyle/>
          <a:p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2945"/>
            <a:ext cx="8825088" cy="4452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113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150019" y="1343025"/>
            <a:ext cx="6286502" cy="295516"/>
          </a:xfrm>
        </p:spPr>
        <p:txBody>
          <a:bodyPr>
            <a:normAutofit fontScale="90000"/>
          </a:bodyPr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480538" y="2300288"/>
            <a:ext cx="5955982" cy="2526902"/>
          </a:xfrm>
        </p:spPr>
        <p:txBody>
          <a:bodyPr/>
          <a:lstStyle/>
          <a:p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019" y="673285"/>
            <a:ext cx="8586572" cy="4730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223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150019" y="1343025"/>
            <a:ext cx="6286502" cy="295516"/>
          </a:xfrm>
        </p:spPr>
        <p:txBody>
          <a:bodyPr>
            <a:normAutofit fontScale="90000"/>
          </a:bodyPr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480538" y="2300288"/>
            <a:ext cx="5955982" cy="2526902"/>
          </a:xfrm>
        </p:spPr>
        <p:txBody>
          <a:bodyPr/>
          <a:lstStyle/>
          <a:p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713038"/>
            <a:ext cx="8743950" cy="4443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213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椭圆 15"/>
          <p:cNvSpPr/>
          <p:nvPr/>
        </p:nvSpPr>
        <p:spPr>
          <a:xfrm>
            <a:off x="1739859" y="1377173"/>
            <a:ext cx="409575" cy="409575"/>
          </a:xfrm>
          <a:prstGeom prst="ellipse">
            <a:avLst/>
          </a:prstGeom>
          <a:solidFill>
            <a:srgbClr val="F9C206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标题 1"/>
          <p:cNvSpPr>
            <a:spLocks noGrp="1"/>
          </p:cNvSpPr>
          <p:nvPr>
            <p:ph type="ctrTitle" idx="4294967295"/>
          </p:nvPr>
        </p:nvSpPr>
        <p:spPr>
          <a:xfrm>
            <a:off x="2311085" y="1235521"/>
            <a:ext cx="6258304" cy="669127"/>
          </a:xfrm>
        </p:spPr>
        <p:txBody>
          <a:bodyPr>
            <a:normAutofit/>
          </a:bodyPr>
          <a:lstStyle/>
          <a:p>
            <a:pPr algn="l"/>
            <a:r>
              <a:rPr kumimoji="1" lang="zh-CN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iti SC Medium"/>
              </a:rPr>
              <a:t>为什么需要</a:t>
            </a:r>
            <a:r>
              <a:rPr kumimoji="1" lang="en-US" altLang="zh-CN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iti SC Medium"/>
              </a:rPr>
              <a:t>SQL</a:t>
            </a:r>
            <a:endParaRPr kumimoji="1"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eiti SC Medium"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1816058" y="1453372"/>
            <a:ext cx="257175" cy="257175"/>
          </a:xfrm>
          <a:prstGeom prst="ellipse">
            <a:avLst/>
          </a:prstGeom>
          <a:solidFill>
            <a:srgbClr val="F9C2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1737884" y="2052073"/>
            <a:ext cx="409575" cy="409575"/>
          </a:xfrm>
          <a:prstGeom prst="ellipse">
            <a:avLst/>
          </a:prstGeom>
          <a:solidFill>
            <a:srgbClr val="F9C206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标题 1"/>
          <p:cNvSpPr txBox="1">
            <a:spLocks/>
          </p:cNvSpPr>
          <p:nvPr/>
        </p:nvSpPr>
        <p:spPr>
          <a:xfrm>
            <a:off x="2309110" y="1910421"/>
            <a:ext cx="6258304" cy="669127"/>
          </a:xfrm>
          <a:prstGeom prst="rect">
            <a:avLst/>
          </a:prstGeom>
        </p:spPr>
        <p:txBody>
          <a:bodyPr vert="horz" lIns="72073" tIns="36037" rIns="72073" bIns="36037" rtlCol="0" anchor="ctr">
            <a:normAutofit/>
          </a:bodyPr>
          <a:lstStyle>
            <a:lvl1pPr algn="ctr" defTabSz="360365" rtl="0" eaLnBrk="1" latinLnBrk="0" hangingPunct="1">
              <a:spcBef>
                <a:spcPct val="0"/>
              </a:spcBef>
              <a:buNone/>
              <a:defRPr sz="3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1" lang="en-US" altLang="zh-CN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iti SC Medium"/>
              </a:rPr>
              <a:t>SQL on Ali-</a:t>
            </a:r>
            <a:r>
              <a:rPr kumimoji="1" lang="en-US" altLang="zh-CN" sz="28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iti SC Medium"/>
              </a:rPr>
              <a:t>Hbase</a:t>
            </a:r>
            <a:endParaRPr kumimoji="1"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eiti SC Medium"/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1814083" y="2128272"/>
            <a:ext cx="257175" cy="257175"/>
          </a:xfrm>
          <a:prstGeom prst="ellipse">
            <a:avLst/>
          </a:prstGeom>
          <a:solidFill>
            <a:srgbClr val="F9C2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/>
          <p:cNvSpPr/>
          <p:nvPr/>
        </p:nvSpPr>
        <p:spPr>
          <a:xfrm>
            <a:off x="1747784" y="2726973"/>
            <a:ext cx="409575" cy="409575"/>
          </a:xfrm>
          <a:prstGeom prst="ellipse">
            <a:avLst/>
          </a:prstGeom>
          <a:solidFill>
            <a:srgbClr val="F9C206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标题 1"/>
          <p:cNvSpPr txBox="1">
            <a:spLocks/>
          </p:cNvSpPr>
          <p:nvPr/>
        </p:nvSpPr>
        <p:spPr>
          <a:xfrm>
            <a:off x="2319010" y="2585321"/>
            <a:ext cx="6258304" cy="669127"/>
          </a:xfrm>
          <a:prstGeom prst="rect">
            <a:avLst/>
          </a:prstGeom>
        </p:spPr>
        <p:txBody>
          <a:bodyPr vert="horz" lIns="72073" tIns="36037" rIns="72073" bIns="36037" rtlCol="0" anchor="ctr">
            <a:normAutofit/>
          </a:bodyPr>
          <a:lstStyle>
            <a:lvl1pPr algn="ctr" defTabSz="360365" rtl="0" eaLnBrk="1" latinLnBrk="0" hangingPunct="1">
              <a:spcBef>
                <a:spcPct val="0"/>
              </a:spcBef>
              <a:buNone/>
              <a:defRPr sz="3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1" lang="zh-CN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iti SC Medium"/>
              </a:rPr>
              <a:t>优化与改进</a:t>
            </a:r>
            <a:endParaRPr kumimoji="1"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eiti SC Medium"/>
            </a:endParaRPr>
          </a:p>
        </p:txBody>
      </p:sp>
      <p:sp>
        <p:nvSpPr>
          <p:cNvPr id="25" name="椭圆 24"/>
          <p:cNvSpPr/>
          <p:nvPr/>
        </p:nvSpPr>
        <p:spPr>
          <a:xfrm>
            <a:off x="1823983" y="2803172"/>
            <a:ext cx="257175" cy="257175"/>
          </a:xfrm>
          <a:prstGeom prst="ellipse">
            <a:avLst/>
          </a:prstGeom>
          <a:solidFill>
            <a:srgbClr val="F9C2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36"/>
          <p:cNvSpPr txBox="1"/>
          <p:nvPr/>
        </p:nvSpPr>
        <p:spPr bwMode="auto">
          <a:xfrm>
            <a:off x="1798429" y="1422208"/>
            <a:ext cx="311304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17500" b="1" kern="100">
                <a:solidFill>
                  <a:srgbClr val="F9C206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</a:rPr>
              <a:t>1</a:t>
            </a: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</a:endParaRPr>
          </a:p>
        </p:txBody>
      </p:sp>
      <p:sp>
        <p:nvSpPr>
          <p:cNvPr id="27" name="文本框 36"/>
          <p:cNvSpPr txBox="1"/>
          <p:nvPr/>
        </p:nvSpPr>
        <p:spPr bwMode="auto">
          <a:xfrm>
            <a:off x="1788904" y="2079433"/>
            <a:ext cx="311304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17500" b="1" kern="100">
                <a:solidFill>
                  <a:srgbClr val="F9C206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</a:rPr>
              <a:t>2</a:t>
            </a: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</a:endParaRPr>
          </a:p>
        </p:txBody>
      </p:sp>
      <p:sp>
        <p:nvSpPr>
          <p:cNvPr id="28" name="文本框 36"/>
          <p:cNvSpPr txBox="1"/>
          <p:nvPr/>
        </p:nvSpPr>
        <p:spPr bwMode="auto">
          <a:xfrm>
            <a:off x="1788904" y="2755708"/>
            <a:ext cx="311304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17500" b="1" kern="100">
                <a:solidFill>
                  <a:srgbClr val="F9C206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</a:rPr>
              <a:t>3</a:t>
            </a: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9017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150019" y="1343025"/>
            <a:ext cx="6286502" cy="295516"/>
          </a:xfrm>
        </p:spPr>
        <p:txBody>
          <a:bodyPr>
            <a:normAutofit fontScale="90000"/>
          </a:bodyPr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480538" y="2300288"/>
            <a:ext cx="5955982" cy="2526902"/>
          </a:xfrm>
        </p:spPr>
        <p:txBody>
          <a:bodyPr/>
          <a:lstStyle/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2021"/>
            <a:ext cx="8705830" cy="461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297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150019" y="1343025"/>
            <a:ext cx="6286502" cy="295516"/>
          </a:xfrm>
        </p:spPr>
        <p:txBody>
          <a:bodyPr>
            <a:normAutofit fontScale="90000"/>
          </a:bodyPr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480538" y="2300288"/>
            <a:ext cx="5955982" cy="2526902"/>
          </a:xfrm>
        </p:spPr>
        <p:txBody>
          <a:bodyPr/>
          <a:lstStyle/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019" y="693852"/>
            <a:ext cx="8401050" cy="4367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942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150019" y="1343025"/>
            <a:ext cx="6286502" cy="295516"/>
          </a:xfrm>
        </p:spPr>
        <p:txBody>
          <a:bodyPr>
            <a:normAutofit fontScale="90000"/>
          </a:bodyPr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480538" y="2300288"/>
            <a:ext cx="5955982" cy="2526902"/>
          </a:xfrm>
        </p:spPr>
        <p:txBody>
          <a:bodyPr/>
          <a:lstStyle/>
          <a:p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42" y="764469"/>
            <a:ext cx="8556908" cy="4295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507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150019" y="1343025"/>
            <a:ext cx="6286502" cy="295516"/>
          </a:xfrm>
        </p:spPr>
        <p:txBody>
          <a:bodyPr>
            <a:normAutofit fontScale="90000"/>
          </a:bodyPr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480538" y="2300288"/>
            <a:ext cx="5955982" cy="2526902"/>
          </a:xfrm>
        </p:spPr>
        <p:txBody>
          <a:bodyPr/>
          <a:lstStyle/>
          <a:p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6713"/>
            <a:ext cx="8574695" cy="4411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261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48" y="22"/>
            <a:ext cx="9613773" cy="5403827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-3048" y="-5352"/>
            <a:ext cx="9617745" cy="5409201"/>
          </a:xfrm>
          <a:prstGeom prst="rect">
            <a:avLst/>
          </a:prstGeom>
          <a:solidFill>
            <a:schemeClr val="tx1">
              <a:lumMod val="95000"/>
              <a:lumOff val="5000"/>
              <a:alpha val="62000"/>
            </a:schemeClr>
          </a:solidFill>
          <a:ln>
            <a:noFill/>
          </a:ln>
          <a:effectLst>
            <a:outerShdw blurRad="40000" dist="23000" dir="5400000" rotWithShape="0">
              <a:srgbClr val="000000">
                <a:alpha val="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2073" tIns="36037" rIns="72073" bIns="36037"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62" name="椭圆 61"/>
          <p:cNvSpPr/>
          <p:nvPr/>
        </p:nvSpPr>
        <p:spPr>
          <a:xfrm>
            <a:off x="685844" y="1753618"/>
            <a:ext cx="83767" cy="8376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椭圆 62"/>
          <p:cNvSpPr/>
          <p:nvPr/>
        </p:nvSpPr>
        <p:spPr>
          <a:xfrm>
            <a:off x="996070" y="1393658"/>
            <a:ext cx="65322" cy="6532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椭圆 63"/>
          <p:cNvSpPr/>
          <p:nvPr/>
        </p:nvSpPr>
        <p:spPr>
          <a:xfrm>
            <a:off x="957970" y="1583066"/>
            <a:ext cx="87288" cy="8728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椭圆 64"/>
          <p:cNvSpPr/>
          <p:nvPr/>
        </p:nvSpPr>
        <p:spPr>
          <a:xfrm>
            <a:off x="453438" y="1396034"/>
            <a:ext cx="45719" cy="45719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椭圆 66"/>
          <p:cNvSpPr/>
          <p:nvPr/>
        </p:nvSpPr>
        <p:spPr>
          <a:xfrm>
            <a:off x="1770770" y="3830966"/>
            <a:ext cx="104514" cy="10451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椭圆 67"/>
          <p:cNvSpPr/>
          <p:nvPr/>
        </p:nvSpPr>
        <p:spPr>
          <a:xfrm>
            <a:off x="4590170" y="4059566"/>
            <a:ext cx="104514" cy="10451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椭圆 68"/>
          <p:cNvSpPr/>
          <p:nvPr/>
        </p:nvSpPr>
        <p:spPr>
          <a:xfrm>
            <a:off x="4298070" y="857344"/>
            <a:ext cx="122930" cy="12293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椭圆 69"/>
          <p:cNvSpPr/>
          <p:nvPr/>
        </p:nvSpPr>
        <p:spPr>
          <a:xfrm>
            <a:off x="2088270" y="3716666"/>
            <a:ext cx="87288" cy="8728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椭圆 70"/>
          <p:cNvSpPr/>
          <p:nvPr/>
        </p:nvSpPr>
        <p:spPr>
          <a:xfrm>
            <a:off x="4926721" y="4117898"/>
            <a:ext cx="62056" cy="62056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椭圆 71"/>
          <p:cNvSpPr/>
          <p:nvPr/>
        </p:nvSpPr>
        <p:spPr>
          <a:xfrm>
            <a:off x="618880" y="2372106"/>
            <a:ext cx="45724" cy="4572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椭圆 72"/>
          <p:cNvSpPr/>
          <p:nvPr/>
        </p:nvSpPr>
        <p:spPr>
          <a:xfrm>
            <a:off x="4813690" y="3841500"/>
            <a:ext cx="45719" cy="4571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椭圆 73"/>
          <p:cNvSpPr/>
          <p:nvPr/>
        </p:nvSpPr>
        <p:spPr>
          <a:xfrm>
            <a:off x="720480" y="2289008"/>
            <a:ext cx="65322" cy="6532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2123918" y="1802421"/>
            <a:ext cx="5217998" cy="900642"/>
          </a:xfrm>
        </p:spPr>
        <p:txBody>
          <a:bodyPr>
            <a:noAutofit/>
          </a:bodyPr>
          <a:lstStyle/>
          <a:p>
            <a:r>
              <a:rPr kumimoji="1" lang="en-US" altLang="zh-CN" sz="6000" b="1" dirty="0" smtClean="0">
                <a:solidFill>
                  <a:srgbClr val="FAB40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Hebrew"/>
              </a:rPr>
              <a:t>THANKS</a:t>
            </a:r>
            <a:endParaRPr kumimoji="1" lang="zh-CN" altLang="en-US" sz="6000" b="1" dirty="0">
              <a:solidFill>
                <a:srgbClr val="FAB40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Hebrew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4522619" y="2918772"/>
            <a:ext cx="524526" cy="524526"/>
          </a:xfrm>
          <a:prstGeom prst="ellipse">
            <a:avLst/>
          </a:prstGeom>
          <a:noFill/>
          <a:ln w="31750">
            <a:solidFill>
              <a:srgbClr val="F9C2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3706" y="3044675"/>
            <a:ext cx="253221" cy="280491"/>
          </a:xfrm>
          <a:prstGeom prst="rect">
            <a:avLst/>
          </a:prstGeom>
        </p:spPr>
      </p:pic>
      <p:sp>
        <p:nvSpPr>
          <p:cNvPr id="44" name="椭圆 43"/>
          <p:cNvSpPr/>
          <p:nvPr/>
        </p:nvSpPr>
        <p:spPr>
          <a:xfrm>
            <a:off x="4666371" y="1138929"/>
            <a:ext cx="76377" cy="7637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4990220" y="1514636"/>
            <a:ext cx="53563" cy="535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4284101" y="1208779"/>
            <a:ext cx="76377" cy="7637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7579751" y="2320029"/>
            <a:ext cx="76377" cy="7637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7869311" y="1560277"/>
            <a:ext cx="85107" cy="8510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8152521" y="1753619"/>
            <a:ext cx="45719" cy="4571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8042030" y="1851785"/>
            <a:ext cx="54870" cy="5487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8253485" y="1855864"/>
            <a:ext cx="139700" cy="1397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7986150" y="2033664"/>
            <a:ext cx="67935" cy="6793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椭圆 54"/>
          <p:cNvSpPr/>
          <p:nvPr/>
        </p:nvSpPr>
        <p:spPr>
          <a:xfrm>
            <a:off x="8123310" y="1576464"/>
            <a:ext cx="67935" cy="6793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椭圆 55"/>
          <p:cNvSpPr/>
          <p:nvPr/>
        </p:nvSpPr>
        <p:spPr>
          <a:xfrm>
            <a:off x="7178430" y="1995564"/>
            <a:ext cx="67935" cy="6793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椭圆 56"/>
          <p:cNvSpPr/>
          <p:nvPr/>
        </p:nvSpPr>
        <p:spPr>
          <a:xfrm>
            <a:off x="5455040" y="1685684"/>
            <a:ext cx="67935" cy="6793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椭圆 57"/>
          <p:cNvSpPr/>
          <p:nvPr/>
        </p:nvSpPr>
        <p:spPr>
          <a:xfrm>
            <a:off x="5082930" y="1789824"/>
            <a:ext cx="67935" cy="6793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椭圆 58"/>
          <p:cNvSpPr/>
          <p:nvPr/>
        </p:nvSpPr>
        <p:spPr>
          <a:xfrm>
            <a:off x="8799585" y="1560589"/>
            <a:ext cx="67935" cy="6793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椭圆 59"/>
          <p:cNvSpPr/>
          <p:nvPr/>
        </p:nvSpPr>
        <p:spPr>
          <a:xfrm>
            <a:off x="4654305" y="1306589"/>
            <a:ext cx="76367" cy="7636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椭圆 60"/>
          <p:cNvSpPr/>
          <p:nvPr/>
        </p:nvSpPr>
        <p:spPr>
          <a:xfrm>
            <a:off x="4025019" y="1089943"/>
            <a:ext cx="79105" cy="7910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椭圆 65"/>
          <p:cNvSpPr/>
          <p:nvPr/>
        </p:nvSpPr>
        <p:spPr>
          <a:xfrm>
            <a:off x="2083190" y="3405702"/>
            <a:ext cx="52257" cy="5225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椭圆 74"/>
          <p:cNvSpPr/>
          <p:nvPr/>
        </p:nvSpPr>
        <p:spPr>
          <a:xfrm>
            <a:off x="8037610" y="1683729"/>
            <a:ext cx="45719" cy="4571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椭圆 75"/>
          <p:cNvSpPr/>
          <p:nvPr/>
        </p:nvSpPr>
        <p:spPr>
          <a:xfrm>
            <a:off x="4503250" y="980274"/>
            <a:ext cx="45719" cy="4571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7" name="直接连接符 76"/>
          <p:cNvCxnSpPr/>
          <p:nvPr/>
        </p:nvCxnSpPr>
        <p:spPr>
          <a:xfrm>
            <a:off x="3079622" y="3184456"/>
            <a:ext cx="1380224" cy="0"/>
          </a:xfrm>
          <a:prstGeom prst="line">
            <a:avLst/>
          </a:prstGeom>
          <a:ln w="3175">
            <a:solidFill>
              <a:schemeClr val="bg1">
                <a:alpha val="49000"/>
              </a:schemeClr>
            </a:solidFill>
          </a:ln>
          <a:effectLst>
            <a:outerShdw blurRad="40000" dist="20000" dir="5400000" rotWithShape="0">
              <a:srgbClr val="000000">
                <a:alpha val="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直接连接符 77"/>
          <p:cNvCxnSpPr/>
          <p:nvPr/>
        </p:nvCxnSpPr>
        <p:spPr>
          <a:xfrm>
            <a:off x="5103981" y="3184456"/>
            <a:ext cx="1380224" cy="0"/>
          </a:xfrm>
          <a:prstGeom prst="line">
            <a:avLst/>
          </a:prstGeom>
          <a:ln w="3175">
            <a:solidFill>
              <a:schemeClr val="bg1">
                <a:alpha val="50000"/>
              </a:schemeClr>
            </a:solidFill>
          </a:ln>
          <a:effectLst>
            <a:outerShdw blurRad="40000" dist="20000" dir="5400000" rotWithShape="0">
              <a:srgbClr val="000000">
                <a:alpha val="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9" name="文本框 4"/>
          <p:cNvSpPr txBox="1"/>
          <p:nvPr/>
        </p:nvSpPr>
        <p:spPr bwMode="auto">
          <a:xfrm>
            <a:off x="4025746" y="3618138"/>
            <a:ext cx="1531188" cy="24622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1000" kern="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聚  米  络       共  未  来</a:t>
            </a:r>
            <a:endParaRPr lang="zh-CN" altLang="en-US" sz="1000" kern="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41" name="图片 4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644762" y="4856015"/>
            <a:ext cx="378563" cy="378563"/>
          </a:xfrm>
          <a:prstGeom prst="ellipse">
            <a:avLst/>
          </a:prstGeom>
          <a:ln w="25400" cap="rnd">
            <a:solidFill>
              <a:schemeClr val="bg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>
            <a:bevelT w="95250" h="31750"/>
            <a:contourClr>
              <a:srgbClr val="333333"/>
            </a:contourClr>
          </a:sp3d>
        </p:spPr>
      </p:pic>
      <p:pic>
        <p:nvPicPr>
          <p:cNvPr id="42" name="图片 4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795301" y="4856014"/>
            <a:ext cx="378563" cy="378563"/>
          </a:xfrm>
          <a:prstGeom prst="ellipse">
            <a:avLst/>
          </a:prstGeom>
          <a:ln w="25400" cap="rnd">
            <a:solidFill>
              <a:schemeClr val="bg1"/>
            </a:solidFill>
          </a:ln>
          <a:effectLst>
            <a:outerShdw blurRad="381000" dist="292100" dir="5400000" sx="-80000" sy="-18000" rotWithShape="0">
              <a:srgbClr val="000000">
                <a:alpha val="24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>
            <a:bevelT w="95250" h="31750"/>
            <a:contourClr>
              <a:srgbClr val="333333"/>
            </a:contourClr>
          </a:sp3d>
        </p:spPr>
      </p:pic>
      <p:pic>
        <p:nvPicPr>
          <p:cNvPr id="43" name="图片 4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7670" y="4932268"/>
            <a:ext cx="298103" cy="262017"/>
          </a:xfrm>
          <a:prstGeom prst="rect">
            <a:avLst/>
          </a:prstGeom>
        </p:spPr>
      </p:pic>
      <p:sp>
        <p:nvSpPr>
          <p:cNvPr id="45" name="椭圆 44"/>
          <p:cNvSpPr/>
          <p:nvPr/>
        </p:nvSpPr>
        <p:spPr>
          <a:xfrm>
            <a:off x="5481569" y="4856014"/>
            <a:ext cx="378563" cy="378563"/>
          </a:xfrm>
          <a:prstGeom prst="ellipse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5673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7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75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75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75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75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75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75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75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75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75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7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7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7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7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7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7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7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7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7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7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7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7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75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75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7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3" presetClass="entr" presetSubtype="1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7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7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7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7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7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7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75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75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7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53" presetClass="entr" presetSubtype="1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7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7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7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7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7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7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7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7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7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7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7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9" dur="7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7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7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7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7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7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9" dur="7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2" dur="7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7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4" dur="7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7" dur="75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75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9" dur="7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2" dur="75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75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4" dur="75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75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75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75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2" dur="75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75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4" dur="75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7" dur="75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75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9" dur="75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  <p:bldP spid="63" grpId="0" animBg="1"/>
      <p:bldP spid="64" grpId="0" animBg="1"/>
      <p:bldP spid="65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44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6" grpId="0" animBg="1"/>
      <p:bldP spid="75" grpId="0" animBg="1"/>
      <p:bldP spid="7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4294967295"/>
          </p:nvPr>
        </p:nvSpPr>
        <p:spPr>
          <a:xfrm>
            <a:off x="1240219" y="731872"/>
            <a:ext cx="3867014" cy="669127"/>
          </a:xfrm>
        </p:spPr>
        <p:txBody>
          <a:bodyPr>
            <a:normAutofit/>
          </a:bodyPr>
          <a:lstStyle/>
          <a:p>
            <a:pPr algn="l"/>
            <a:endParaRPr kumimoji="1"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  <a:cs typeface="Heiti SC Medium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4294967295"/>
          </p:nvPr>
        </p:nvSpPr>
        <p:spPr>
          <a:xfrm>
            <a:off x="1333764" y="1642394"/>
            <a:ext cx="7003898" cy="2567656"/>
          </a:xfrm>
        </p:spPr>
        <p:txBody>
          <a:bodyPr>
            <a:normAutofit/>
          </a:bodyPr>
          <a:lstStyle/>
          <a:p>
            <a:pPr algn="l">
              <a:lnSpc>
                <a:spcPct val="130000"/>
              </a:lnSpc>
            </a:pPr>
            <a:endParaRPr kumimoji="1" lang="zh-CN" altLang="en-US" sz="1100" dirty="0">
              <a:solidFill>
                <a:srgbClr val="000000"/>
              </a:solidFill>
              <a:latin typeface="Heiti SC Light"/>
              <a:ea typeface="Heiti SC Light"/>
              <a:cs typeface="Heiti SC Ligh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938" y="600435"/>
            <a:ext cx="7987550" cy="4373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434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4294967295"/>
          </p:nvPr>
        </p:nvSpPr>
        <p:spPr>
          <a:xfrm>
            <a:off x="1240219" y="731872"/>
            <a:ext cx="3867014" cy="669127"/>
          </a:xfrm>
        </p:spPr>
        <p:txBody>
          <a:bodyPr>
            <a:normAutofit/>
          </a:bodyPr>
          <a:lstStyle/>
          <a:p>
            <a:pPr algn="l"/>
            <a:endParaRPr kumimoji="1"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  <a:cs typeface="Heiti SC Medium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4294967295"/>
          </p:nvPr>
        </p:nvSpPr>
        <p:spPr>
          <a:xfrm>
            <a:off x="1333764" y="1642394"/>
            <a:ext cx="7003898" cy="2567656"/>
          </a:xfrm>
        </p:spPr>
        <p:txBody>
          <a:bodyPr>
            <a:normAutofit/>
          </a:bodyPr>
          <a:lstStyle/>
          <a:p>
            <a:pPr algn="l">
              <a:lnSpc>
                <a:spcPct val="130000"/>
              </a:lnSpc>
            </a:pPr>
            <a:endParaRPr kumimoji="1" lang="zh-CN" altLang="en-US" sz="1100" dirty="0">
              <a:solidFill>
                <a:srgbClr val="000000"/>
              </a:solidFill>
              <a:latin typeface="Heiti SC Light"/>
              <a:ea typeface="Heiti SC Light"/>
              <a:cs typeface="Heiti SC Light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069" y="517433"/>
            <a:ext cx="8337662" cy="4502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816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4294967295"/>
          </p:nvPr>
        </p:nvSpPr>
        <p:spPr>
          <a:xfrm>
            <a:off x="1240219" y="731872"/>
            <a:ext cx="3867014" cy="669127"/>
          </a:xfrm>
        </p:spPr>
        <p:txBody>
          <a:bodyPr>
            <a:normAutofit/>
          </a:bodyPr>
          <a:lstStyle/>
          <a:p>
            <a:pPr algn="l"/>
            <a:endParaRPr kumimoji="1"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  <a:cs typeface="Heiti SC Medium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4294967295"/>
          </p:nvPr>
        </p:nvSpPr>
        <p:spPr>
          <a:xfrm>
            <a:off x="1333764" y="1642394"/>
            <a:ext cx="7003898" cy="2567656"/>
          </a:xfrm>
        </p:spPr>
        <p:txBody>
          <a:bodyPr>
            <a:normAutofit/>
          </a:bodyPr>
          <a:lstStyle/>
          <a:p>
            <a:pPr algn="l">
              <a:lnSpc>
                <a:spcPct val="130000"/>
              </a:lnSpc>
            </a:pPr>
            <a:endParaRPr kumimoji="1" lang="zh-CN" altLang="en-US" sz="1100" dirty="0">
              <a:solidFill>
                <a:srgbClr val="000000"/>
              </a:solidFill>
              <a:latin typeface="Heiti SC Light"/>
              <a:ea typeface="Heiti SC Light"/>
              <a:cs typeface="Heiti SC Light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462" y="731872"/>
            <a:ext cx="8736806" cy="4477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205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4294967295"/>
          </p:nvPr>
        </p:nvSpPr>
        <p:spPr>
          <a:xfrm>
            <a:off x="1240219" y="731872"/>
            <a:ext cx="3867014" cy="669127"/>
          </a:xfrm>
        </p:spPr>
        <p:txBody>
          <a:bodyPr>
            <a:normAutofit/>
          </a:bodyPr>
          <a:lstStyle/>
          <a:p>
            <a:pPr algn="l"/>
            <a:endParaRPr kumimoji="1"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  <a:cs typeface="Heiti SC Medium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4294967295"/>
          </p:nvPr>
        </p:nvSpPr>
        <p:spPr>
          <a:xfrm>
            <a:off x="1333764" y="1642394"/>
            <a:ext cx="7003898" cy="2567656"/>
          </a:xfrm>
        </p:spPr>
        <p:txBody>
          <a:bodyPr>
            <a:normAutofit/>
          </a:bodyPr>
          <a:lstStyle/>
          <a:p>
            <a:pPr algn="l">
              <a:lnSpc>
                <a:spcPct val="130000"/>
              </a:lnSpc>
            </a:pPr>
            <a:endParaRPr kumimoji="1" lang="zh-CN" altLang="en-US" sz="1100" dirty="0">
              <a:solidFill>
                <a:srgbClr val="000000"/>
              </a:solidFill>
              <a:latin typeface="Heiti SC Light"/>
              <a:ea typeface="Heiti SC Light"/>
              <a:cs typeface="Heiti SC Light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899" y="639470"/>
            <a:ext cx="8456220" cy="4432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906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4294967295"/>
          </p:nvPr>
        </p:nvSpPr>
        <p:spPr>
          <a:xfrm>
            <a:off x="1240219" y="731872"/>
            <a:ext cx="3867014" cy="669127"/>
          </a:xfrm>
        </p:spPr>
        <p:txBody>
          <a:bodyPr>
            <a:normAutofit/>
          </a:bodyPr>
          <a:lstStyle/>
          <a:p>
            <a:pPr algn="l"/>
            <a:endParaRPr kumimoji="1"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  <a:cs typeface="Heiti SC Medium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4294967295"/>
          </p:nvPr>
        </p:nvSpPr>
        <p:spPr>
          <a:xfrm>
            <a:off x="1333764" y="1642394"/>
            <a:ext cx="7003898" cy="2567656"/>
          </a:xfrm>
        </p:spPr>
        <p:txBody>
          <a:bodyPr>
            <a:normAutofit/>
          </a:bodyPr>
          <a:lstStyle/>
          <a:p>
            <a:pPr algn="l">
              <a:lnSpc>
                <a:spcPct val="130000"/>
              </a:lnSpc>
            </a:pPr>
            <a:endParaRPr kumimoji="1" lang="zh-CN" altLang="en-US" sz="1100" dirty="0">
              <a:solidFill>
                <a:srgbClr val="000000"/>
              </a:solidFill>
              <a:latin typeface="Heiti SC Light"/>
              <a:ea typeface="Heiti SC Light"/>
              <a:cs typeface="Heiti SC Light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936" y="601433"/>
            <a:ext cx="8143157" cy="4372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947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4294967295"/>
          </p:nvPr>
        </p:nvSpPr>
        <p:spPr>
          <a:xfrm>
            <a:off x="1240219" y="731872"/>
            <a:ext cx="3867014" cy="669127"/>
          </a:xfrm>
        </p:spPr>
        <p:txBody>
          <a:bodyPr>
            <a:normAutofit/>
          </a:bodyPr>
          <a:lstStyle/>
          <a:p>
            <a:pPr algn="l"/>
            <a:endParaRPr kumimoji="1"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  <a:cs typeface="Heiti SC Medium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4294967295"/>
          </p:nvPr>
        </p:nvSpPr>
        <p:spPr>
          <a:xfrm>
            <a:off x="1333764" y="1642394"/>
            <a:ext cx="7003898" cy="2567656"/>
          </a:xfrm>
        </p:spPr>
        <p:txBody>
          <a:bodyPr>
            <a:normAutofit/>
          </a:bodyPr>
          <a:lstStyle/>
          <a:p>
            <a:pPr algn="l">
              <a:lnSpc>
                <a:spcPct val="130000"/>
              </a:lnSpc>
            </a:pPr>
            <a:endParaRPr kumimoji="1" lang="zh-CN" altLang="en-US" sz="1100" dirty="0">
              <a:solidFill>
                <a:srgbClr val="000000"/>
              </a:solidFill>
              <a:latin typeface="Heiti SC Light"/>
              <a:ea typeface="Heiti SC Light"/>
              <a:cs typeface="Heiti SC Light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282" y="454976"/>
            <a:ext cx="8014134" cy="4651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739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4294967295"/>
          </p:nvPr>
        </p:nvSpPr>
        <p:spPr>
          <a:xfrm>
            <a:off x="1240219" y="731872"/>
            <a:ext cx="3867014" cy="669127"/>
          </a:xfrm>
        </p:spPr>
        <p:txBody>
          <a:bodyPr>
            <a:normAutofit/>
          </a:bodyPr>
          <a:lstStyle/>
          <a:p>
            <a:pPr algn="l"/>
            <a:endParaRPr kumimoji="1"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  <a:cs typeface="Heiti SC Medium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4294967295"/>
          </p:nvPr>
        </p:nvSpPr>
        <p:spPr>
          <a:xfrm>
            <a:off x="1333764" y="1642394"/>
            <a:ext cx="7003898" cy="2567656"/>
          </a:xfrm>
        </p:spPr>
        <p:txBody>
          <a:bodyPr>
            <a:normAutofit/>
          </a:bodyPr>
          <a:lstStyle/>
          <a:p>
            <a:pPr algn="l">
              <a:lnSpc>
                <a:spcPct val="130000"/>
              </a:lnSpc>
            </a:pPr>
            <a:endParaRPr kumimoji="1" lang="zh-CN" altLang="en-US" sz="1100" dirty="0">
              <a:solidFill>
                <a:srgbClr val="000000"/>
              </a:solidFill>
              <a:latin typeface="Heiti SC Light"/>
              <a:ea typeface="Heiti SC Light"/>
              <a:cs typeface="Heiti SC Light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147" y="623492"/>
            <a:ext cx="9254417" cy="4356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35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625</TotalTime>
  <Words>32</Words>
  <Application>Microsoft Office PowerPoint</Application>
  <PresentationFormat>自定义</PresentationFormat>
  <Paragraphs>12</Paragraphs>
  <Slides>24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33" baseType="lpstr">
      <vt:lpstr>Arial Hebrew</vt:lpstr>
      <vt:lpstr>Heiti SC Light</vt:lpstr>
      <vt:lpstr>Heiti SC Medium</vt:lpstr>
      <vt:lpstr>宋体</vt:lpstr>
      <vt:lpstr>微软雅黑</vt:lpstr>
      <vt:lpstr>Agency FB</vt:lpstr>
      <vt:lpstr>Arial</vt:lpstr>
      <vt:lpstr>Calibri</vt:lpstr>
      <vt:lpstr>Office 主题</vt:lpstr>
      <vt:lpstr>PowerPoint 演示文稿</vt:lpstr>
      <vt:lpstr>为什么需要SQL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0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THANKS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wader 徐</dc:creator>
  <cp:lastModifiedBy>JinPu Shi</cp:lastModifiedBy>
  <cp:revision>83</cp:revision>
  <dcterms:created xsi:type="dcterms:W3CDTF">2017-02-15T09:27:55Z</dcterms:created>
  <dcterms:modified xsi:type="dcterms:W3CDTF">2017-10-16T14:29:59Z</dcterms:modified>
</cp:coreProperties>
</file>